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k.wikipedia.org/wiki/HTML" TargetMode="External"/><Relationship Id="rId4" Type="http://schemas.openxmlformats.org/officeDocument/2006/relationships/hyperlink" Target="https://uk.wikipedia.org/wiki/URL" TargetMode="External"/><Relationship Id="rId5" Type="http://schemas.openxmlformats.org/officeDocument/2006/relationships/hyperlink" Target="https://uk.wikipedia.org/wiki/HTT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k.wikipedia.org/wiki/%D0%90%D0%BD%D0%B3%D0%BB%D1%96%D0%B9%D1%81%D1%8C%D0%BA%D0%B0_%D0%BC%D0%BE%D0%B2%D0%B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u.wikipedia.org/wiki/&#1057;&#1087;&#1080;&#1089;&#1086;&#1082;_&#1082;&#1086;&#1076;&#1086;&#1074;_&#1089;&#1086;&#1089;&#1090;&#1086;&#1103;&#1085;&#1080;&#1103;_HTT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WWW - </a:t>
            </a:r>
            <a:r>
              <a:rPr lang="en-US" sz="4800" dirty="0"/>
              <a:t>World Wide Web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</a:t>
            </a:r>
            <a:r>
              <a:rPr lang="uk-UA" dirty="0" err="1" smtClean="0"/>
              <a:t>йтиме</a:t>
            </a:r>
            <a:r>
              <a:rPr lang="uk-UA" dirty="0" smtClean="0"/>
              <a:t>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Основні поняття</a:t>
            </a:r>
          </a:p>
          <a:p>
            <a:r>
              <a:rPr lang="uk-UA" dirty="0" smtClean="0"/>
              <a:t>Браузери </a:t>
            </a:r>
          </a:p>
          <a:p>
            <a:r>
              <a:rPr lang="uk-UA" dirty="0" smtClean="0"/>
              <a:t>Клієнт-сервер</a:t>
            </a:r>
          </a:p>
          <a:p>
            <a:r>
              <a:rPr lang="uk-UA" dirty="0" smtClean="0"/>
              <a:t>Веб сервери</a:t>
            </a:r>
          </a:p>
          <a:p>
            <a:r>
              <a:rPr lang="uk-UA" dirty="0" smtClean="0"/>
              <a:t>Протокол </a:t>
            </a:r>
            <a:r>
              <a:rPr lang="en-US" dirty="0" smtClean="0"/>
              <a:t>HTTP</a:t>
            </a:r>
            <a:r>
              <a:rPr lang="uk-UA" dirty="0" smtClean="0"/>
              <a:t> </a:t>
            </a:r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Основні поняття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29865"/>
          </a:xfrm>
        </p:spPr>
        <p:txBody>
          <a:bodyPr/>
          <a:lstStyle/>
          <a:p>
            <a:r>
              <a:rPr lang="uk-UA" b="1" dirty="0" smtClean="0"/>
              <a:t>Всесвітня </a:t>
            </a:r>
            <a:r>
              <a:rPr lang="uk-UA" b="1" dirty="0"/>
              <a:t>мережа</a:t>
            </a:r>
            <a:r>
              <a:rPr lang="uk-UA" dirty="0"/>
              <a:t> (</a:t>
            </a:r>
            <a:r>
              <a:rPr lang="uk-UA" dirty="0">
                <a:hlinkClick r:id="rId2" tooltip="Англійська мова"/>
              </a:rPr>
              <a:t>англ.</a:t>
            </a:r>
            <a:r>
              <a:rPr lang="uk-UA" dirty="0"/>
              <a:t> </a:t>
            </a:r>
            <a:r>
              <a:rPr lang="uk-UA" i="1" dirty="0" err="1"/>
              <a:t>World</a:t>
            </a:r>
            <a:r>
              <a:rPr lang="uk-UA" i="1" dirty="0"/>
              <a:t> </a:t>
            </a:r>
            <a:r>
              <a:rPr lang="uk-UA" i="1" dirty="0" err="1"/>
              <a:t>Wide</a:t>
            </a:r>
            <a:r>
              <a:rPr lang="uk-UA" i="1" dirty="0"/>
              <a:t> </a:t>
            </a:r>
            <a:r>
              <a:rPr lang="uk-UA" i="1" dirty="0" err="1" smtClean="0"/>
              <a:t>Web</a:t>
            </a:r>
            <a:r>
              <a:rPr lang="uk-UA" dirty="0" smtClean="0"/>
              <a:t>)</a:t>
            </a:r>
            <a:r>
              <a:rPr lang="uk-UA" dirty="0"/>
              <a:t> — найбільше всесвітнє багатомовне сховище інформації в електронному вигляді: десятки мільйонів пов'язаних між собою документів, що розташовані на комп'ютерах, розміщених на всій земній кулі. </a:t>
            </a:r>
            <a:endParaRPr lang="uk-UA" dirty="0" smtClean="0"/>
          </a:p>
          <a:p>
            <a:r>
              <a:rPr lang="uk-UA" dirty="0" smtClean="0"/>
              <a:t>Основні поняття</a:t>
            </a:r>
          </a:p>
          <a:p>
            <a:pPr lvl="1"/>
            <a:r>
              <a:rPr lang="uk-UA" b="1" dirty="0">
                <a:hlinkClick r:id="rId3" tooltip="HTML"/>
              </a:rPr>
              <a:t>HTML</a:t>
            </a:r>
            <a:r>
              <a:rPr lang="uk-UA" i="0" dirty="0"/>
              <a:t> (</a:t>
            </a:r>
            <a:r>
              <a:rPr lang="uk-UA" dirty="0" err="1"/>
              <a:t>hyper</a:t>
            </a:r>
            <a:r>
              <a:rPr lang="uk-UA" dirty="0"/>
              <a:t> </a:t>
            </a:r>
            <a:r>
              <a:rPr lang="uk-UA" dirty="0" err="1"/>
              <a:t>text</a:t>
            </a:r>
            <a:r>
              <a:rPr lang="uk-UA" dirty="0"/>
              <a:t> </a:t>
            </a:r>
            <a:r>
              <a:rPr lang="uk-UA" dirty="0" err="1"/>
              <a:t>markup</a:t>
            </a:r>
            <a:r>
              <a:rPr lang="uk-UA" dirty="0"/>
              <a:t> </a:t>
            </a:r>
            <a:r>
              <a:rPr lang="uk-UA" dirty="0" err="1" smtClean="0"/>
              <a:t>language</a:t>
            </a:r>
            <a:r>
              <a:rPr lang="uk-UA" dirty="0" smtClean="0"/>
              <a:t>) - </a:t>
            </a:r>
            <a:r>
              <a:rPr lang="uk-UA" dirty="0"/>
              <a:t>мова розмітки </a:t>
            </a:r>
            <a:r>
              <a:rPr lang="uk-UA" dirty="0" smtClean="0"/>
              <a:t>гіпертексту</a:t>
            </a:r>
            <a:r>
              <a:rPr lang="uk-UA" i="0" dirty="0" smtClean="0"/>
              <a:t>.</a:t>
            </a:r>
            <a:r>
              <a:rPr lang="uk-UA" i="0" dirty="0"/>
              <a:t> </a:t>
            </a:r>
            <a:endParaRPr lang="uk-UA" i="0" dirty="0" smtClean="0"/>
          </a:p>
          <a:p>
            <a:pPr lvl="1"/>
            <a:r>
              <a:rPr lang="en-US" b="1" u="sng" dirty="0">
                <a:hlinkClick r:id="rId4" tooltip="URL"/>
              </a:rPr>
              <a:t>URL</a:t>
            </a:r>
            <a:r>
              <a:rPr lang="en-US" i="0" dirty="0"/>
              <a:t> (</a:t>
            </a:r>
            <a:r>
              <a:rPr lang="en-US" dirty="0"/>
              <a:t>uniform resource </a:t>
            </a:r>
            <a:r>
              <a:rPr lang="en-US" dirty="0" smtClean="0"/>
              <a:t>locator</a:t>
            </a:r>
            <a:r>
              <a:rPr lang="uk-UA" dirty="0" smtClean="0"/>
              <a:t>)</a:t>
            </a:r>
            <a:r>
              <a:rPr lang="uk-UA" dirty="0"/>
              <a:t> </a:t>
            </a:r>
            <a:r>
              <a:rPr lang="uk-UA" dirty="0" smtClean="0"/>
              <a:t>-</a:t>
            </a:r>
            <a:r>
              <a:rPr lang="en-US" dirty="0" smtClean="0"/>
              <a:t> </a:t>
            </a:r>
            <a:r>
              <a:rPr lang="en-US" dirty="0" err="1"/>
              <a:t>універсальний</a:t>
            </a:r>
            <a:r>
              <a:rPr lang="en-US" dirty="0"/>
              <a:t> </a:t>
            </a:r>
            <a:r>
              <a:rPr lang="en-US" dirty="0" err="1"/>
              <a:t>вказівник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 smtClean="0"/>
              <a:t>ресурс</a:t>
            </a:r>
            <a:r>
              <a:rPr lang="en-US" i="0" dirty="0" smtClean="0"/>
              <a:t>.</a:t>
            </a:r>
            <a:endParaRPr lang="uk-UA" i="0" dirty="0"/>
          </a:p>
          <a:p>
            <a:pPr lvl="1"/>
            <a:r>
              <a:rPr lang="en-US" b="1" dirty="0">
                <a:hlinkClick r:id="rId5" tooltip="HTTP"/>
              </a:rPr>
              <a:t>HTTP</a:t>
            </a:r>
            <a:r>
              <a:rPr lang="en-US" i="0" dirty="0"/>
              <a:t> (</a:t>
            </a:r>
            <a:r>
              <a:rPr lang="en-US" dirty="0"/>
              <a:t>hypertext transfer </a:t>
            </a:r>
            <a:r>
              <a:rPr lang="en-US" dirty="0" smtClean="0"/>
              <a:t>protocol</a:t>
            </a:r>
            <a:r>
              <a:rPr lang="uk-UA" dirty="0" smtClean="0"/>
              <a:t>)</a:t>
            </a:r>
            <a:r>
              <a:rPr lang="uk-UA" dirty="0"/>
              <a:t> </a:t>
            </a:r>
            <a:r>
              <a:rPr lang="uk-UA" dirty="0" smtClean="0"/>
              <a:t>- протокол</a:t>
            </a:r>
            <a:r>
              <a:rPr lang="en-US" dirty="0"/>
              <a:t> </a:t>
            </a:r>
            <a:r>
              <a:rPr lang="en-US" dirty="0" err="1"/>
              <a:t>передачі</a:t>
            </a:r>
            <a:r>
              <a:rPr lang="en-US" dirty="0"/>
              <a:t> </a:t>
            </a:r>
            <a:r>
              <a:rPr lang="en-US" dirty="0" err="1"/>
              <a:t>гіпертексту</a:t>
            </a:r>
            <a:endParaRPr lang="uk-UA" i="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11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Браузери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Браузер </a:t>
            </a:r>
            <a:r>
              <a:rPr lang="mr-IN" dirty="0" smtClean="0"/>
              <a:t>–</a:t>
            </a:r>
            <a:r>
              <a:rPr lang="uk-UA" dirty="0" smtClean="0"/>
              <a:t> прикладне програмне забезпечення для перегляду веб сторінок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654" y="2970598"/>
            <a:ext cx="3904736" cy="215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статистика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240" y="2171700"/>
            <a:ext cx="6929919" cy="364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77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Клієнт-сервер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Архітектура клієнт – сервер (</a:t>
            </a:r>
            <a:r>
              <a:rPr lang="uk-UA" dirty="0" err="1"/>
              <a:t>client-server</a:t>
            </a:r>
            <a:r>
              <a:rPr lang="uk-UA" dirty="0"/>
              <a:t> </a:t>
            </a:r>
            <a:r>
              <a:rPr lang="uk-UA" dirty="0" err="1"/>
              <a:t>architecture</a:t>
            </a:r>
            <a:r>
              <a:rPr lang="uk-UA" dirty="0"/>
              <a:t>) – це концепція інформаційної мережі, в якій основна частина її ресурсів зосереджена в серверах, </a:t>
            </a:r>
            <a:r>
              <a:rPr lang="uk-UA" dirty="0" smtClean="0"/>
              <a:t>обслуговуючих </a:t>
            </a:r>
            <a:r>
              <a:rPr lang="uk-UA" dirty="0"/>
              <a:t>своїх клієнтів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15" y="3362479"/>
            <a:ext cx="5240981" cy="284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Веб сервери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4786" y="1594020"/>
            <a:ext cx="7574827" cy="469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Веб сервери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 smtClean="0"/>
          </a:p>
          <a:p>
            <a:r>
              <a:rPr lang="en-US" dirty="0" smtClean="0"/>
              <a:t>IIS</a:t>
            </a:r>
          </a:p>
          <a:p>
            <a:r>
              <a:rPr lang="en-US" dirty="0" smtClean="0"/>
              <a:t>Apache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7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Протокол </a:t>
            </a:r>
            <a:r>
              <a:rPr lang="en-US" dirty="0"/>
              <a:t>HTTP</a:t>
            </a:r>
            <a:r>
              <a:rPr lang="uk-UA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73465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HTTP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uk-UA" dirty="0" smtClean="0"/>
              <a:t>широко розповсюджений протокол передачі даних, першочергово був призначений для передачі </a:t>
            </a:r>
            <a:r>
              <a:rPr lang="en-US" dirty="0" smtClean="0"/>
              <a:t>HTML </a:t>
            </a:r>
            <a:r>
              <a:rPr lang="uk-UA" dirty="0" smtClean="0"/>
              <a:t>документів</a:t>
            </a:r>
          </a:p>
          <a:p>
            <a:r>
              <a:rPr lang="uk-UA" dirty="0"/>
              <a:t>Основні </a:t>
            </a:r>
            <a:r>
              <a:rPr lang="uk-UA" dirty="0" err="1"/>
              <a:t>визанчення</a:t>
            </a:r>
            <a:endParaRPr lang="uk-UA" dirty="0"/>
          </a:p>
          <a:p>
            <a:pPr lvl="1"/>
            <a:r>
              <a:rPr lang="uk-UA" dirty="0"/>
              <a:t>Метод</a:t>
            </a:r>
          </a:p>
          <a:p>
            <a:pPr lvl="2"/>
            <a:r>
              <a:rPr lang="en-US" dirty="0"/>
              <a:t>GET</a:t>
            </a:r>
          </a:p>
          <a:p>
            <a:pPr lvl="2"/>
            <a:r>
              <a:rPr lang="en-US" dirty="0"/>
              <a:t>POST</a:t>
            </a:r>
          </a:p>
          <a:p>
            <a:pPr lvl="2"/>
            <a:r>
              <a:rPr lang="en-US" dirty="0"/>
              <a:t>PUT</a:t>
            </a:r>
          </a:p>
          <a:p>
            <a:pPr lvl="2"/>
            <a:r>
              <a:rPr lang="en-US" dirty="0"/>
              <a:t>DELETE</a:t>
            </a:r>
            <a:endParaRPr lang="uk-UA" dirty="0"/>
          </a:p>
          <a:p>
            <a:pPr lvl="1"/>
            <a:r>
              <a:rPr lang="en-US" dirty="0"/>
              <a:t>URI</a:t>
            </a:r>
          </a:p>
          <a:p>
            <a:pPr lvl="1"/>
            <a:r>
              <a:rPr lang="uk-UA" dirty="0"/>
              <a:t>Версія</a:t>
            </a:r>
          </a:p>
          <a:p>
            <a:pPr lvl="1"/>
            <a:r>
              <a:rPr lang="uk-UA" dirty="0"/>
              <a:t>Код статусу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ru.wikipedia.org/wiki/Список_кодов_состояния_HTTP</a:t>
            </a:r>
            <a:endParaRPr lang="uk-UA" dirty="0"/>
          </a:p>
          <a:p>
            <a:r>
              <a:rPr lang="en-US" dirty="0" smtClean="0"/>
              <a:t>HTTPS</a:t>
            </a:r>
            <a:endParaRPr lang="uk-UA" dirty="0" smtClean="0"/>
          </a:p>
          <a:p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211146311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112</TotalTime>
  <Words>85</Words>
  <Application>Microsoft Macintosh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Mangal</vt:lpstr>
      <vt:lpstr>Crop</vt:lpstr>
      <vt:lpstr>WWW - World Wide Web</vt:lpstr>
      <vt:lpstr>Про що йтиме мова? </vt:lpstr>
      <vt:lpstr>Основні поняття</vt:lpstr>
      <vt:lpstr>Браузери</vt:lpstr>
      <vt:lpstr>статистика</vt:lpstr>
      <vt:lpstr>Клієнт-сервер</vt:lpstr>
      <vt:lpstr>Веб сервери</vt:lpstr>
      <vt:lpstr>Веб сервери</vt:lpstr>
      <vt:lpstr>Протокол HTTP 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10</cp:revision>
  <dcterms:created xsi:type="dcterms:W3CDTF">2016-10-22T04:22:12Z</dcterms:created>
  <dcterms:modified xsi:type="dcterms:W3CDTF">2016-10-22T06:14:32Z</dcterms:modified>
</cp:coreProperties>
</file>